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8" r:id="rId3"/>
    <p:sldId id="266" r:id="rId4"/>
    <p:sldId id="265" r:id="rId5"/>
    <p:sldId id="259" r:id="rId6"/>
    <p:sldId id="261" r:id="rId7"/>
    <p:sldId id="260" r:id="rId8"/>
    <p:sldId id="268" r:id="rId9"/>
    <p:sldId id="262" r:id="rId10"/>
    <p:sldId id="267" r:id="rId11"/>
    <p:sldId id="264" r:id="rId12"/>
    <p:sldId id="263"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ED3DD5-23C3-4B3A-8EEF-7DEEF7DD48A4}" v="3" dt="2022-10-12T09:40:36.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 van der Weijden" userId="d5a97714-595f-41f7-a457-b8fe7f3b0d31" providerId="ADAL" clId="{02ED3DD5-23C3-4B3A-8EEF-7DEEF7DD48A4}"/>
    <pc:docChg chg="undo custSel addSld delSld modSld sldOrd">
      <pc:chgData name="Emil van der Weijden" userId="d5a97714-595f-41f7-a457-b8fe7f3b0d31" providerId="ADAL" clId="{02ED3DD5-23C3-4B3A-8EEF-7DEEF7DD48A4}" dt="2022-10-12T11:16:18.017" v="2640" actId="20577"/>
      <pc:docMkLst>
        <pc:docMk/>
      </pc:docMkLst>
      <pc:sldChg chg="del">
        <pc:chgData name="Emil van der Weijden" userId="d5a97714-595f-41f7-a457-b8fe7f3b0d31" providerId="ADAL" clId="{02ED3DD5-23C3-4B3A-8EEF-7DEEF7DD48A4}" dt="2022-10-12T09:03:34.773" v="580" actId="2696"/>
        <pc:sldMkLst>
          <pc:docMk/>
          <pc:sldMk cId="997723135" sldId="257"/>
        </pc:sldMkLst>
      </pc:sldChg>
      <pc:sldChg chg="new del">
        <pc:chgData name="Emil van der Weijden" userId="d5a97714-595f-41f7-a457-b8fe7f3b0d31" providerId="ADAL" clId="{02ED3DD5-23C3-4B3A-8EEF-7DEEF7DD48A4}" dt="2022-10-12T08:38:56.111" v="1" actId="680"/>
        <pc:sldMkLst>
          <pc:docMk/>
          <pc:sldMk cId="1956834689" sldId="258"/>
        </pc:sldMkLst>
      </pc:sldChg>
      <pc:sldChg chg="modSp add mod">
        <pc:chgData name="Emil van der Weijden" userId="d5a97714-595f-41f7-a457-b8fe7f3b0d31" providerId="ADAL" clId="{02ED3DD5-23C3-4B3A-8EEF-7DEEF7DD48A4}" dt="2022-10-12T09:11:04.317" v="920" actId="20577"/>
        <pc:sldMkLst>
          <pc:docMk/>
          <pc:sldMk cId="2816977053" sldId="258"/>
        </pc:sldMkLst>
        <pc:spChg chg="mod">
          <ac:chgData name="Emil van der Weijden" userId="d5a97714-595f-41f7-a457-b8fe7f3b0d31" providerId="ADAL" clId="{02ED3DD5-23C3-4B3A-8EEF-7DEEF7DD48A4}" dt="2022-10-12T09:10:12.030" v="767" actId="20577"/>
          <ac:spMkLst>
            <pc:docMk/>
            <pc:sldMk cId="2816977053" sldId="258"/>
            <ac:spMk id="2" creationId="{9A426F78-B002-2911-C91A-18DD7C43D6A2}"/>
          </ac:spMkLst>
        </pc:spChg>
        <pc:spChg chg="mod">
          <ac:chgData name="Emil van der Weijden" userId="d5a97714-595f-41f7-a457-b8fe7f3b0d31" providerId="ADAL" clId="{02ED3DD5-23C3-4B3A-8EEF-7DEEF7DD48A4}" dt="2022-10-12T09:11:04.317" v="920" actId="20577"/>
          <ac:spMkLst>
            <pc:docMk/>
            <pc:sldMk cId="2816977053" sldId="258"/>
            <ac:spMk id="3" creationId="{7220E199-98F8-4C5B-8D08-76D7E9B12CFA}"/>
          </ac:spMkLst>
        </pc:spChg>
      </pc:sldChg>
      <pc:sldChg chg="modSp add mod">
        <pc:chgData name="Emil van der Weijden" userId="d5a97714-595f-41f7-a457-b8fe7f3b0d31" providerId="ADAL" clId="{02ED3DD5-23C3-4B3A-8EEF-7DEEF7DD48A4}" dt="2022-10-12T11:07:53.027" v="2375" actId="20577"/>
        <pc:sldMkLst>
          <pc:docMk/>
          <pc:sldMk cId="1906957557" sldId="259"/>
        </pc:sldMkLst>
        <pc:spChg chg="mod">
          <ac:chgData name="Emil van der Weijden" userId="d5a97714-595f-41f7-a457-b8fe7f3b0d31" providerId="ADAL" clId="{02ED3DD5-23C3-4B3A-8EEF-7DEEF7DD48A4}" dt="2022-10-12T09:03:53.893" v="587" actId="20577"/>
          <ac:spMkLst>
            <pc:docMk/>
            <pc:sldMk cId="1906957557" sldId="259"/>
            <ac:spMk id="2" creationId="{9A426F78-B002-2911-C91A-18DD7C43D6A2}"/>
          </ac:spMkLst>
        </pc:spChg>
        <pc:spChg chg="mod">
          <ac:chgData name="Emil van der Weijden" userId="d5a97714-595f-41f7-a457-b8fe7f3b0d31" providerId="ADAL" clId="{02ED3DD5-23C3-4B3A-8EEF-7DEEF7DD48A4}" dt="2022-10-12T11:07:53.027" v="2375" actId="20577"/>
          <ac:spMkLst>
            <pc:docMk/>
            <pc:sldMk cId="1906957557" sldId="259"/>
            <ac:spMk id="3" creationId="{7220E199-98F8-4C5B-8D08-76D7E9B12CFA}"/>
          </ac:spMkLst>
        </pc:spChg>
      </pc:sldChg>
      <pc:sldChg chg="addSp delSp modSp add mod delAnim modAnim">
        <pc:chgData name="Emil van der Weijden" userId="d5a97714-595f-41f7-a457-b8fe7f3b0d31" providerId="ADAL" clId="{02ED3DD5-23C3-4B3A-8EEF-7DEEF7DD48A4}" dt="2022-10-12T11:04:19.260" v="2360" actId="20577"/>
        <pc:sldMkLst>
          <pc:docMk/>
          <pc:sldMk cId="2497595526" sldId="260"/>
        </pc:sldMkLst>
        <pc:spChg chg="mod">
          <ac:chgData name="Emil van der Weijden" userId="d5a97714-595f-41f7-a457-b8fe7f3b0d31" providerId="ADAL" clId="{02ED3DD5-23C3-4B3A-8EEF-7DEEF7DD48A4}" dt="2022-10-12T09:07:59.757" v="716" actId="122"/>
          <ac:spMkLst>
            <pc:docMk/>
            <pc:sldMk cId="2497595526" sldId="260"/>
            <ac:spMk id="2" creationId="{9A426F78-B002-2911-C91A-18DD7C43D6A2}"/>
          </ac:spMkLst>
        </pc:spChg>
        <pc:spChg chg="mod">
          <ac:chgData name="Emil van der Weijden" userId="d5a97714-595f-41f7-a457-b8fe7f3b0d31" providerId="ADAL" clId="{02ED3DD5-23C3-4B3A-8EEF-7DEEF7DD48A4}" dt="2022-10-12T11:04:19.260" v="2360" actId="20577"/>
          <ac:spMkLst>
            <pc:docMk/>
            <pc:sldMk cId="2497595526" sldId="260"/>
            <ac:spMk id="3" creationId="{7220E199-98F8-4C5B-8D08-76D7E9B12CFA}"/>
          </ac:spMkLst>
        </pc:spChg>
        <pc:picChg chg="add del mod">
          <ac:chgData name="Emil van der Weijden" userId="d5a97714-595f-41f7-a457-b8fe7f3b0d31" providerId="ADAL" clId="{02ED3DD5-23C3-4B3A-8EEF-7DEEF7DD48A4}" dt="2022-10-12T09:41:32.757" v="1586" actId="21"/>
          <ac:picMkLst>
            <pc:docMk/>
            <pc:sldMk cId="2497595526" sldId="260"/>
            <ac:picMk id="4" creationId="{B4A5AC82-CFCB-458F-6A26-07677FB14A66}"/>
          </ac:picMkLst>
        </pc:picChg>
      </pc:sldChg>
      <pc:sldChg chg="modSp add mod ord">
        <pc:chgData name="Emil van der Weijden" userId="d5a97714-595f-41f7-a457-b8fe7f3b0d31" providerId="ADAL" clId="{02ED3DD5-23C3-4B3A-8EEF-7DEEF7DD48A4}" dt="2022-10-12T11:02:30.827" v="1891" actId="20577"/>
        <pc:sldMkLst>
          <pc:docMk/>
          <pc:sldMk cId="1652324189" sldId="261"/>
        </pc:sldMkLst>
        <pc:spChg chg="mod">
          <ac:chgData name="Emil van der Weijden" userId="d5a97714-595f-41f7-a457-b8fe7f3b0d31" providerId="ADAL" clId="{02ED3DD5-23C3-4B3A-8EEF-7DEEF7DD48A4}" dt="2022-10-12T09:04:04.256" v="591" actId="20577"/>
          <ac:spMkLst>
            <pc:docMk/>
            <pc:sldMk cId="1652324189" sldId="261"/>
            <ac:spMk id="2" creationId="{9A426F78-B002-2911-C91A-18DD7C43D6A2}"/>
          </ac:spMkLst>
        </pc:spChg>
        <pc:spChg chg="mod">
          <ac:chgData name="Emil van der Weijden" userId="d5a97714-595f-41f7-a457-b8fe7f3b0d31" providerId="ADAL" clId="{02ED3DD5-23C3-4B3A-8EEF-7DEEF7DD48A4}" dt="2022-10-12T11:02:30.827" v="1891" actId="20577"/>
          <ac:spMkLst>
            <pc:docMk/>
            <pc:sldMk cId="1652324189" sldId="261"/>
            <ac:spMk id="3" creationId="{7220E199-98F8-4C5B-8D08-76D7E9B12CFA}"/>
          </ac:spMkLst>
        </pc:spChg>
      </pc:sldChg>
      <pc:sldChg chg="modSp add mod">
        <pc:chgData name="Emil van der Weijden" userId="d5a97714-595f-41f7-a457-b8fe7f3b0d31" providerId="ADAL" clId="{02ED3DD5-23C3-4B3A-8EEF-7DEEF7DD48A4}" dt="2022-10-12T09:04:39.348" v="620" actId="20577"/>
        <pc:sldMkLst>
          <pc:docMk/>
          <pc:sldMk cId="3700459936" sldId="262"/>
        </pc:sldMkLst>
        <pc:spChg chg="mod">
          <ac:chgData name="Emil van der Weijden" userId="d5a97714-595f-41f7-a457-b8fe7f3b0d31" providerId="ADAL" clId="{02ED3DD5-23C3-4B3A-8EEF-7DEEF7DD48A4}" dt="2022-10-12T09:04:39.348" v="620" actId="20577"/>
          <ac:spMkLst>
            <pc:docMk/>
            <pc:sldMk cId="3700459936" sldId="262"/>
            <ac:spMk id="2" creationId="{9A426F78-B002-2911-C91A-18DD7C43D6A2}"/>
          </ac:spMkLst>
        </pc:spChg>
        <pc:spChg chg="mod">
          <ac:chgData name="Emil van der Weijden" userId="d5a97714-595f-41f7-a457-b8fe7f3b0d31" providerId="ADAL" clId="{02ED3DD5-23C3-4B3A-8EEF-7DEEF7DD48A4}" dt="2022-10-12T08:59:32.012" v="560" actId="20577"/>
          <ac:spMkLst>
            <pc:docMk/>
            <pc:sldMk cId="3700459936" sldId="262"/>
            <ac:spMk id="3" creationId="{7220E199-98F8-4C5B-8D08-76D7E9B12CFA}"/>
          </ac:spMkLst>
        </pc:spChg>
      </pc:sldChg>
      <pc:sldChg chg="addSp modSp add mod">
        <pc:chgData name="Emil van der Weijden" userId="d5a97714-595f-41f7-a457-b8fe7f3b0d31" providerId="ADAL" clId="{02ED3DD5-23C3-4B3A-8EEF-7DEEF7DD48A4}" dt="2022-10-12T09:05:54.381" v="683" actId="20577"/>
        <pc:sldMkLst>
          <pc:docMk/>
          <pc:sldMk cId="3636861648" sldId="263"/>
        </pc:sldMkLst>
        <pc:spChg chg="mod">
          <ac:chgData name="Emil van der Weijden" userId="d5a97714-595f-41f7-a457-b8fe7f3b0d31" providerId="ADAL" clId="{02ED3DD5-23C3-4B3A-8EEF-7DEEF7DD48A4}" dt="2022-10-12T09:05:54.381" v="683" actId="20577"/>
          <ac:spMkLst>
            <pc:docMk/>
            <pc:sldMk cId="3636861648" sldId="263"/>
            <ac:spMk id="2" creationId="{9A426F78-B002-2911-C91A-18DD7C43D6A2}"/>
          </ac:spMkLst>
        </pc:spChg>
        <pc:spChg chg="mod">
          <ac:chgData name="Emil van der Weijden" userId="d5a97714-595f-41f7-a457-b8fe7f3b0d31" providerId="ADAL" clId="{02ED3DD5-23C3-4B3A-8EEF-7DEEF7DD48A4}" dt="2022-10-12T09:02:21.315" v="577" actId="20577"/>
          <ac:spMkLst>
            <pc:docMk/>
            <pc:sldMk cId="3636861648" sldId="263"/>
            <ac:spMk id="3" creationId="{7220E199-98F8-4C5B-8D08-76D7E9B12CFA}"/>
          </ac:spMkLst>
        </pc:spChg>
        <pc:picChg chg="add mod">
          <ac:chgData name="Emil van der Weijden" userId="d5a97714-595f-41f7-a457-b8fe7f3b0d31" providerId="ADAL" clId="{02ED3DD5-23C3-4B3A-8EEF-7DEEF7DD48A4}" dt="2022-10-12T09:02:51.691" v="579" actId="1076"/>
          <ac:picMkLst>
            <pc:docMk/>
            <pc:sldMk cId="3636861648" sldId="263"/>
            <ac:picMk id="5" creationId="{4716C41A-7AD7-10FE-40C2-2225EFBC5312}"/>
          </ac:picMkLst>
        </pc:picChg>
      </pc:sldChg>
      <pc:sldChg chg="modSp add mod">
        <pc:chgData name="Emil van der Weijden" userId="d5a97714-595f-41f7-a457-b8fe7f3b0d31" providerId="ADAL" clId="{02ED3DD5-23C3-4B3A-8EEF-7DEEF7DD48A4}" dt="2022-10-12T11:16:18.017" v="2640" actId="20577"/>
        <pc:sldMkLst>
          <pc:docMk/>
          <pc:sldMk cId="1803468184" sldId="264"/>
        </pc:sldMkLst>
        <pc:spChg chg="mod">
          <ac:chgData name="Emil van der Weijden" userId="d5a97714-595f-41f7-a457-b8fe7f3b0d31" providerId="ADAL" clId="{02ED3DD5-23C3-4B3A-8EEF-7DEEF7DD48A4}" dt="2022-10-12T09:05:36.644" v="680" actId="20577"/>
          <ac:spMkLst>
            <pc:docMk/>
            <pc:sldMk cId="1803468184" sldId="264"/>
            <ac:spMk id="2" creationId="{9A426F78-B002-2911-C91A-18DD7C43D6A2}"/>
          </ac:spMkLst>
        </pc:spChg>
        <pc:spChg chg="mod">
          <ac:chgData name="Emil van der Weijden" userId="d5a97714-595f-41f7-a457-b8fe7f3b0d31" providerId="ADAL" clId="{02ED3DD5-23C3-4B3A-8EEF-7DEEF7DD48A4}" dt="2022-10-12T11:16:18.017" v="2640" actId="20577"/>
          <ac:spMkLst>
            <pc:docMk/>
            <pc:sldMk cId="1803468184" sldId="264"/>
            <ac:spMk id="3" creationId="{7220E199-98F8-4C5B-8D08-76D7E9B12CFA}"/>
          </ac:spMkLst>
        </pc:spChg>
      </pc:sldChg>
      <pc:sldChg chg="add">
        <pc:chgData name="Emil van der Weijden" userId="d5a97714-595f-41f7-a457-b8fe7f3b0d31" providerId="ADAL" clId="{02ED3DD5-23C3-4B3A-8EEF-7DEEF7DD48A4}" dt="2022-10-12T09:09:46.643" v="717" actId="2890"/>
        <pc:sldMkLst>
          <pc:docMk/>
          <pc:sldMk cId="1175428455" sldId="265"/>
        </pc:sldMkLst>
      </pc:sldChg>
      <pc:sldChg chg="modSp add mod">
        <pc:chgData name="Emil van der Weijden" userId="d5a97714-595f-41f7-a457-b8fe7f3b0d31" providerId="ADAL" clId="{02ED3DD5-23C3-4B3A-8EEF-7DEEF7DD48A4}" dt="2022-10-12T09:17:49.488" v="1442" actId="20577"/>
        <pc:sldMkLst>
          <pc:docMk/>
          <pc:sldMk cId="3404421767" sldId="266"/>
        </pc:sldMkLst>
        <pc:spChg chg="mod">
          <ac:chgData name="Emil van der Weijden" userId="d5a97714-595f-41f7-a457-b8fe7f3b0d31" providerId="ADAL" clId="{02ED3DD5-23C3-4B3A-8EEF-7DEEF7DD48A4}" dt="2022-10-12T09:13:30.047" v="963" actId="20577"/>
          <ac:spMkLst>
            <pc:docMk/>
            <pc:sldMk cId="3404421767" sldId="266"/>
            <ac:spMk id="2" creationId="{9A426F78-B002-2911-C91A-18DD7C43D6A2}"/>
          </ac:spMkLst>
        </pc:spChg>
        <pc:spChg chg="mod">
          <ac:chgData name="Emil van der Weijden" userId="d5a97714-595f-41f7-a457-b8fe7f3b0d31" providerId="ADAL" clId="{02ED3DD5-23C3-4B3A-8EEF-7DEEF7DD48A4}" dt="2022-10-12T09:17:49.488" v="1442" actId="20577"/>
          <ac:spMkLst>
            <pc:docMk/>
            <pc:sldMk cId="3404421767" sldId="266"/>
            <ac:spMk id="3" creationId="{7220E199-98F8-4C5B-8D08-76D7E9B12CFA}"/>
          </ac:spMkLst>
        </pc:spChg>
      </pc:sldChg>
      <pc:sldChg chg="addSp delSp modSp add mod modAnim">
        <pc:chgData name="Emil van der Weijden" userId="d5a97714-595f-41f7-a457-b8fe7f3b0d31" providerId="ADAL" clId="{02ED3DD5-23C3-4B3A-8EEF-7DEEF7DD48A4}" dt="2022-10-12T09:40:16.023" v="1473" actId="20577"/>
        <pc:sldMkLst>
          <pc:docMk/>
          <pc:sldMk cId="2968997594" sldId="267"/>
        </pc:sldMkLst>
        <pc:spChg chg="mod">
          <ac:chgData name="Emil van der Weijden" userId="d5a97714-595f-41f7-a457-b8fe7f3b0d31" providerId="ADAL" clId="{02ED3DD5-23C3-4B3A-8EEF-7DEEF7DD48A4}" dt="2022-10-12T09:40:16.023" v="1473" actId="20577"/>
          <ac:spMkLst>
            <pc:docMk/>
            <pc:sldMk cId="2968997594" sldId="267"/>
            <ac:spMk id="2" creationId="{9A426F78-B002-2911-C91A-18DD7C43D6A2}"/>
          </ac:spMkLst>
        </pc:spChg>
        <pc:spChg chg="del mod">
          <ac:chgData name="Emil van der Weijden" userId="d5a97714-595f-41f7-a457-b8fe7f3b0d31" providerId="ADAL" clId="{02ED3DD5-23C3-4B3A-8EEF-7DEEF7DD48A4}" dt="2022-10-12T09:39:45.092" v="1447"/>
          <ac:spMkLst>
            <pc:docMk/>
            <pc:sldMk cId="2968997594" sldId="267"/>
            <ac:spMk id="3" creationId="{7220E199-98F8-4C5B-8D08-76D7E9B12CFA}"/>
          </ac:spMkLst>
        </pc:spChg>
        <pc:picChg chg="add mod">
          <ac:chgData name="Emil van der Weijden" userId="d5a97714-595f-41f7-a457-b8fe7f3b0d31" providerId="ADAL" clId="{02ED3DD5-23C3-4B3A-8EEF-7DEEF7DD48A4}" dt="2022-10-12T09:39:45.092" v="1447"/>
          <ac:picMkLst>
            <pc:docMk/>
            <pc:sldMk cId="2968997594" sldId="267"/>
            <ac:picMk id="4" creationId="{00F0AACF-04AD-A75B-BD1F-EB6CD791010C}"/>
          </ac:picMkLst>
        </pc:picChg>
      </pc:sldChg>
      <pc:sldChg chg="modSp add mod">
        <pc:chgData name="Emil van der Weijden" userId="d5a97714-595f-41f7-a457-b8fe7f3b0d31" providerId="ADAL" clId="{02ED3DD5-23C3-4B3A-8EEF-7DEEF7DD48A4}" dt="2022-10-12T09:42:17.812" v="1590" actId="1076"/>
        <pc:sldMkLst>
          <pc:docMk/>
          <pc:sldMk cId="3971352484" sldId="268"/>
        </pc:sldMkLst>
        <pc:spChg chg="mod">
          <ac:chgData name="Emil van der Weijden" userId="d5a97714-595f-41f7-a457-b8fe7f3b0d31" providerId="ADAL" clId="{02ED3DD5-23C3-4B3A-8EEF-7DEEF7DD48A4}" dt="2022-10-12T09:41:17.592" v="1584" actId="20577"/>
          <ac:spMkLst>
            <pc:docMk/>
            <pc:sldMk cId="3971352484" sldId="268"/>
            <ac:spMk id="2" creationId="{9A426F78-B002-2911-C91A-18DD7C43D6A2}"/>
          </ac:spMkLst>
        </pc:spChg>
        <pc:spChg chg="mod">
          <ac:chgData name="Emil van der Weijden" userId="d5a97714-595f-41f7-a457-b8fe7f3b0d31" providerId="ADAL" clId="{02ED3DD5-23C3-4B3A-8EEF-7DEEF7DD48A4}" dt="2022-10-12T09:40:43.809" v="1475" actId="6549"/>
          <ac:spMkLst>
            <pc:docMk/>
            <pc:sldMk cId="3971352484" sldId="268"/>
            <ac:spMk id="3" creationId="{7220E199-98F8-4C5B-8D08-76D7E9B12CFA}"/>
          </ac:spMkLst>
        </pc:spChg>
        <pc:picChg chg="mod">
          <ac:chgData name="Emil van der Weijden" userId="d5a97714-595f-41f7-a457-b8fe7f3b0d31" providerId="ADAL" clId="{02ED3DD5-23C3-4B3A-8EEF-7DEEF7DD48A4}" dt="2022-10-12T09:42:17.812" v="1590" actId="1076"/>
          <ac:picMkLst>
            <pc:docMk/>
            <pc:sldMk cId="3971352484" sldId="268"/>
            <ac:picMk id="4" creationId="{B4A5AC82-CFCB-458F-6A26-07677FB14A6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10/12/2022</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‹nr.›</a:t>
            </a:fld>
            <a:endParaRPr lang="en-US"/>
          </a:p>
        </p:txBody>
      </p:sp>
    </p:spTree>
    <p:extLst>
      <p:ext uri="{BB962C8B-B14F-4D97-AF65-F5344CB8AC3E}">
        <p14:creationId xmlns:p14="http://schemas.microsoft.com/office/powerpoint/2010/main" val="3391323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10/12/2022</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243710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10/12/2022</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893775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10/12/2022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744585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10/12/2022</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93291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10/12/2022</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024245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10/12/2022</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258551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10/12/2022</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327117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10/12/2022</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049354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10/12/2022</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418734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10/12/2022</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63713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10/12/2022</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‹nr.›</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229139913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84" r:id="rId8"/>
    <p:sldLayoutId id="2147483685" r:id="rId9"/>
    <p:sldLayoutId id="2147483686" r:id="rId10"/>
    <p:sldLayoutId id="2147483694"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_lN2mXf9YbY?feature=oembed" TargetMode="External"/><Relationship Id="rId5" Type="http://schemas.openxmlformats.org/officeDocument/2006/relationships/image" Target="../media/image6.jpe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uNkzlghEjQQ?feature=oembed" TargetMode="External"/><Relationship Id="rId5" Type="http://schemas.openxmlformats.org/officeDocument/2006/relationships/image" Target="../media/image5.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6" name="Rectangle 25">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 name="Picture 3">
            <a:extLst>
              <a:ext uri="{FF2B5EF4-FFF2-40B4-BE49-F238E27FC236}">
                <a16:creationId xmlns:a16="http://schemas.microsoft.com/office/drawing/2014/main" id="{7010D764-9164-C545-AC7D-8BB82FF49736}"/>
              </a:ext>
            </a:extLst>
          </p:cNvPr>
          <p:cNvPicPr>
            <a:picLocks noChangeAspect="1"/>
          </p:cNvPicPr>
          <p:nvPr/>
        </p:nvPicPr>
        <p:blipFill rotWithShape="1">
          <a:blip r:embed="rId2">
            <a:alphaModFix amt="60000"/>
          </a:blip>
          <a:srcRect t="39117" r="-1" b="4629"/>
          <a:stretch/>
        </p:blipFill>
        <p:spPr>
          <a:xfrm>
            <a:off x="3048" y="10"/>
            <a:ext cx="12188952" cy="6856614"/>
          </a:xfrm>
          <a:prstGeom prst="rect">
            <a:avLst/>
          </a:prstGeom>
        </p:spPr>
      </p:pic>
      <p:sp>
        <p:nvSpPr>
          <p:cNvPr id="2" name="Titel 1">
            <a:extLst>
              <a:ext uri="{FF2B5EF4-FFF2-40B4-BE49-F238E27FC236}">
                <a16:creationId xmlns:a16="http://schemas.microsoft.com/office/drawing/2014/main" id="{F47C7755-F8EC-CB8A-2640-E6C40CAD670C}"/>
              </a:ext>
            </a:extLst>
          </p:cNvPr>
          <p:cNvSpPr>
            <a:spLocks noGrp="1"/>
          </p:cNvSpPr>
          <p:nvPr>
            <p:ph type="ctrTitle"/>
          </p:nvPr>
        </p:nvSpPr>
        <p:spPr>
          <a:xfrm>
            <a:off x="996275" y="744909"/>
            <a:ext cx="10190071" cy="3145855"/>
          </a:xfrm>
        </p:spPr>
        <p:txBody>
          <a:bodyPr anchor="b">
            <a:normAutofit/>
          </a:bodyPr>
          <a:lstStyle/>
          <a:p>
            <a:r>
              <a:rPr lang="nl-NL" sz="5200">
                <a:solidFill>
                  <a:srgbClr val="FFFFFF"/>
                </a:solidFill>
              </a:rPr>
              <a:t>Hoe pak je een onderzoek aan?</a:t>
            </a:r>
          </a:p>
        </p:txBody>
      </p:sp>
      <p:sp>
        <p:nvSpPr>
          <p:cNvPr id="3" name="Ondertitel 2">
            <a:extLst>
              <a:ext uri="{FF2B5EF4-FFF2-40B4-BE49-F238E27FC236}">
                <a16:creationId xmlns:a16="http://schemas.microsoft.com/office/drawing/2014/main" id="{1A9B88AA-16C2-5CB5-4080-2EE9C555B9A7}"/>
              </a:ext>
            </a:extLst>
          </p:cNvPr>
          <p:cNvSpPr>
            <a:spLocks noGrp="1"/>
          </p:cNvSpPr>
          <p:nvPr>
            <p:ph type="subTitle" idx="1"/>
          </p:nvPr>
        </p:nvSpPr>
        <p:spPr>
          <a:xfrm>
            <a:off x="1218708" y="4069780"/>
            <a:ext cx="9781327" cy="2056617"/>
          </a:xfrm>
        </p:spPr>
        <p:txBody>
          <a:bodyPr anchor="t">
            <a:normAutofit/>
          </a:bodyPr>
          <a:lstStyle/>
          <a:p>
            <a:r>
              <a:rPr lang="nl-NL" sz="2200" dirty="0">
                <a:solidFill>
                  <a:srgbClr val="FFFFFF"/>
                </a:solidFill>
              </a:rPr>
              <a:t>In 6 stappen naar een goede aanpak</a:t>
            </a:r>
          </a:p>
        </p:txBody>
      </p:sp>
    </p:spTree>
    <p:extLst>
      <p:ext uri="{BB962C8B-B14F-4D97-AF65-F5344CB8AC3E}">
        <p14:creationId xmlns:p14="http://schemas.microsoft.com/office/powerpoint/2010/main" val="33725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 4: Filmpje </a:t>
            </a:r>
            <a:r>
              <a:rPr lang="nl-NL" dirty="0" err="1">
                <a:solidFill>
                  <a:srgbClr val="FFFFFF"/>
                </a:solidFill>
              </a:rPr>
              <a:t>onderzoeksaanpak</a:t>
            </a:r>
            <a:r>
              <a:rPr lang="nl-NL" dirty="0">
                <a:solidFill>
                  <a:srgbClr val="FFFFFF"/>
                </a:solidFill>
              </a:rPr>
              <a:t> </a:t>
            </a:r>
          </a:p>
        </p:txBody>
      </p:sp>
      <p:pic>
        <p:nvPicPr>
          <p:cNvPr id="4" name="Onlinemedia 3" title="Biologie van Tim - Onderzoek opzetten">
            <a:hlinkClick r:id="" action="ppaction://media"/>
            <a:extLst>
              <a:ext uri="{FF2B5EF4-FFF2-40B4-BE49-F238E27FC236}">
                <a16:creationId xmlns:a16="http://schemas.microsoft.com/office/drawing/2014/main" id="{00F0AACF-04AD-A75B-BD1F-EB6CD791010C}"/>
              </a:ext>
            </a:extLst>
          </p:cNvPr>
          <p:cNvPicPr>
            <a:picLocks noGrp="1" noRot="1" noChangeAspect="1"/>
          </p:cNvPicPr>
          <p:nvPr>
            <p:ph idx="1"/>
            <a:videoFile r:link="rId1"/>
          </p:nvPr>
        </p:nvPicPr>
        <p:blipFill>
          <a:blip r:embed="rId5"/>
          <a:stretch>
            <a:fillRect/>
          </a:stretch>
        </p:blipFill>
        <p:spPr>
          <a:xfrm>
            <a:off x="2797175" y="2384425"/>
            <a:ext cx="6600825" cy="3729038"/>
          </a:xfrm>
          <a:prstGeom prst="rect">
            <a:avLst/>
          </a:prstGeom>
        </p:spPr>
      </p:pic>
    </p:spTree>
    <p:extLst>
      <p:ext uri="{BB962C8B-B14F-4D97-AF65-F5344CB8AC3E}">
        <p14:creationId xmlns:p14="http://schemas.microsoft.com/office/powerpoint/2010/main" val="296899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 5: Conclusie en discussie</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r>
              <a:rPr lang="nl-NL" sz="1800" dirty="0">
                <a:solidFill>
                  <a:srgbClr val="FFFFFF"/>
                </a:solidFill>
              </a:rPr>
              <a:t>1. De conclusie is het antwoord op de onderzoeksvraag (en de antwoorden op de deelvragen daarbij).</a:t>
            </a:r>
          </a:p>
          <a:p>
            <a:pPr>
              <a:buFont typeface="Wingdings" panose="05000000000000000000" pitchFamily="2" charset="2"/>
              <a:buChar char="Ø"/>
            </a:pPr>
            <a:r>
              <a:rPr lang="nl-NL" sz="1800" dirty="0">
                <a:solidFill>
                  <a:srgbClr val="FFFFFF"/>
                </a:solidFill>
              </a:rPr>
              <a:t>2. In de discussie beschrijf je of je hypothese (deels) klopt en waarom (niet). Dit kan aanleiding zijn voor </a:t>
            </a:r>
            <a:r>
              <a:rPr lang="nl-NL" sz="1800">
                <a:solidFill>
                  <a:srgbClr val="FFFFFF"/>
                </a:solidFill>
              </a:rPr>
              <a:t>verder onderzoek.</a:t>
            </a:r>
            <a:endParaRPr lang="nl-NL" sz="1800" dirty="0">
              <a:solidFill>
                <a:srgbClr val="FFFFFF"/>
              </a:solidFill>
            </a:endParaRPr>
          </a:p>
        </p:txBody>
      </p:sp>
    </p:spTree>
    <p:extLst>
      <p:ext uri="{BB962C8B-B14F-4D97-AF65-F5344CB8AC3E}">
        <p14:creationId xmlns:p14="http://schemas.microsoft.com/office/powerpoint/2010/main" val="180346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 6: Onderzoeksplan (opbouw)</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marL="0" indent="0">
              <a:buNone/>
            </a:pPr>
            <a:r>
              <a:rPr lang="nl-NL" sz="1800" dirty="0">
                <a:solidFill>
                  <a:srgbClr val="FFFFFF"/>
                </a:solidFill>
              </a:rPr>
              <a:t>Je legt alles vast in een onderzoeksplan dat je voorlegt aan je opdrachtgever en aan de begeleider van je opleiding.</a:t>
            </a:r>
          </a:p>
          <a:p>
            <a:pPr marL="0" indent="0">
              <a:buNone/>
            </a:pPr>
            <a:endParaRPr lang="nl-NL" sz="1800" dirty="0">
              <a:solidFill>
                <a:srgbClr val="FFFFFF"/>
              </a:solidFill>
            </a:endParaRPr>
          </a:p>
          <a:p>
            <a:pPr marL="0" indent="0">
              <a:buNone/>
            </a:pPr>
            <a:endParaRPr lang="nl-NL" sz="1800" dirty="0">
              <a:solidFill>
                <a:srgbClr val="FFFFFF"/>
              </a:solidFill>
            </a:endParaRPr>
          </a:p>
          <a:p>
            <a:pPr marL="0" indent="0">
              <a:buNone/>
            </a:pPr>
            <a:endParaRPr lang="nl-NL" sz="1800" dirty="0">
              <a:solidFill>
                <a:srgbClr val="FFFFFF"/>
              </a:solidFill>
            </a:endParaRPr>
          </a:p>
        </p:txBody>
      </p:sp>
      <p:pic>
        <p:nvPicPr>
          <p:cNvPr id="5" name="Afbeelding 4">
            <a:extLst>
              <a:ext uri="{FF2B5EF4-FFF2-40B4-BE49-F238E27FC236}">
                <a16:creationId xmlns:a16="http://schemas.microsoft.com/office/drawing/2014/main" id="{4716C41A-7AD7-10FE-40C2-2225EFBC5312}"/>
              </a:ext>
            </a:extLst>
          </p:cNvPr>
          <p:cNvPicPr>
            <a:picLocks noChangeAspect="1"/>
          </p:cNvPicPr>
          <p:nvPr/>
        </p:nvPicPr>
        <p:blipFill>
          <a:blip r:embed="rId4"/>
          <a:stretch>
            <a:fillRect/>
          </a:stretch>
        </p:blipFill>
        <p:spPr>
          <a:xfrm>
            <a:off x="1749220" y="3972305"/>
            <a:ext cx="7657240" cy="1865538"/>
          </a:xfrm>
          <a:prstGeom prst="rect">
            <a:avLst/>
          </a:prstGeom>
        </p:spPr>
      </p:pic>
    </p:spTree>
    <p:extLst>
      <p:ext uri="{BB962C8B-B14F-4D97-AF65-F5344CB8AC3E}">
        <p14:creationId xmlns:p14="http://schemas.microsoft.com/office/powerpoint/2010/main" val="3636861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Planning van je onderzoek</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r>
              <a:rPr lang="nl-NL" sz="1800" dirty="0">
                <a:solidFill>
                  <a:srgbClr val="FFFFFF"/>
                </a:solidFill>
              </a:rPr>
              <a:t>In je </a:t>
            </a:r>
            <a:r>
              <a:rPr lang="nl-NL" sz="1800" dirty="0" err="1">
                <a:solidFill>
                  <a:srgbClr val="FFFFFF"/>
                </a:solidFill>
              </a:rPr>
              <a:t>onderzoeksplanning</a:t>
            </a:r>
            <a:r>
              <a:rPr lang="nl-NL" sz="1800" dirty="0">
                <a:solidFill>
                  <a:srgbClr val="FFFFFF"/>
                </a:solidFill>
              </a:rPr>
              <a:t> maak je onderscheid tussen de fase waarin je:</a:t>
            </a:r>
          </a:p>
          <a:p>
            <a:pPr>
              <a:buFont typeface="Wingdings" panose="05000000000000000000" pitchFamily="2" charset="2"/>
              <a:buChar char="Ø"/>
            </a:pPr>
            <a:endParaRPr lang="nl-NL" sz="1800" dirty="0">
              <a:solidFill>
                <a:srgbClr val="FFFFFF"/>
              </a:solidFill>
            </a:endParaRPr>
          </a:p>
          <a:p>
            <a:pPr>
              <a:buFont typeface="Wingdings" panose="05000000000000000000" pitchFamily="2" charset="2"/>
              <a:buChar char="Ø"/>
            </a:pPr>
            <a:r>
              <a:rPr lang="nl-NL" sz="1800" dirty="0">
                <a:solidFill>
                  <a:srgbClr val="FFFFFF"/>
                </a:solidFill>
              </a:rPr>
              <a:t>- informatie verzamelt (de startfase);</a:t>
            </a:r>
          </a:p>
          <a:p>
            <a:pPr>
              <a:buFont typeface="Wingdings" panose="05000000000000000000" pitchFamily="2" charset="2"/>
              <a:buChar char="Ø"/>
            </a:pPr>
            <a:r>
              <a:rPr lang="nl-NL" sz="1800" dirty="0">
                <a:solidFill>
                  <a:srgbClr val="FFFFFF"/>
                </a:solidFill>
              </a:rPr>
              <a:t>- het daadwerkelijke onderzoek doet (de onderzoekfase);</a:t>
            </a:r>
          </a:p>
          <a:p>
            <a:pPr>
              <a:buFont typeface="Wingdings" panose="05000000000000000000" pitchFamily="2" charset="2"/>
              <a:buChar char="Ø"/>
            </a:pPr>
            <a:r>
              <a:rPr lang="nl-NL" sz="1800" dirty="0">
                <a:solidFill>
                  <a:srgbClr val="FFFFFF"/>
                </a:solidFill>
              </a:rPr>
              <a:t>- de uitkomsten van het onderzoek opschrijft (de schrijffase).</a:t>
            </a:r>
          </a:p>
        </p:txBody>
      </p:sp>
    </p:spTree>
    <p:extLst>
      <p:ext uri="{BB962C8B-B14F-4D97-AF65-F5344CB8AC3E}">
        <p14:creationId xmlns:p14="http://schemas.microsoft.com/office/powerpoint/2010/main" val="281697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Zes stappen van je </a:t>
            </a:r>
            <a:r>
              <a:rPr lang="nl-NL" dirty="0" err="1">
                <a:solidFill>
                  <a:srgbClr val="FFFFFF"/>
                </a:solidFill>
              </a:rPr>
              <a:t>onderzoeksaanpak</a:t>
            </a:r>
            <a:endParaRPr lang="nl-NL" dirty="0">
              <a:solidFill>
                <a:srgbClr val="FFFFFF"/>
              </a:solidFill>
            </a:endParaRP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r>
              <a:rPr lang="nl-NL" sz="1800" dirty="0">
                <a:solidFill>
                  <a:srgbClr val="FFFFFF"/>
                </a:solidFill>
              </a:rPr>
              <a:t>1. Onderwerp kiezen</a:t>
            </a:r>
          </a:p>
          <a:p>
            <a:pPr>
              <a:buFont typeface="Wingdings" panose="05000000000000000000" pitchFamily="2" charset="2"/>
              <a:buChar char="Ø"/>
            </a:pPr>
            <a:r>
              <a:rPr lang="nl-NL" sz="1800" dirty="0">
                <a:solidFill>
                  <a:srgbClr val="FFFFFF"/>
                </a:solidFill>
              </a:rPr>
              <a:t>2. Onderzoeksvraag en deelvragen formuleren</a:t>
            </a:r>
          </a:p>
          <a:p>
            <a:pPr>
              <a:buFont typeface="Wingdings" panose="05000000000000000000" pitchFamily="2" charset="2"/>
              <a:buChar char="Ø"/>
            </a:pPr>
            <a:r>
              <a:rPr lang="nl-NL" sz="1800" dirty="0">
                <a:solidFill>
                  <a:srgbClr val="FFFFFF"/>
                </a:solidFill>
              </a:rPr>
              <a:t>3. Hypothese formuleren</a:t>
            </a:r>
          </a:p>
          <a:p>
            <a:pPr>
              <a:buFont typeface="Wingdings" panose="05000000000000000000" pitchFamily="2" charset="2"/>
              <a:buChar char="Ø"/>
            </a:pPr>
            <a:r>
              <a:rPr lang="nl-NL" sz="1800" dirty="0">
                <a:solidFill>
                  <a:srgbClr val="FFFFFF"/>
                </a:solidFill>
              </a:rPr>
              <a:t>4. </a:t>
            </a:r>
            <a:r>
              <a:rPr lang="nl-NL" sz="1800" dirty="0" err="1">
                <a:solidFill>
                  <a:srgbClr val="FFFFFF"/>
                </a:solidFill>
              </a:rPr>
              <a:t>Onderzoeksaanpak</a:t>
            </a:r>
            <a:r>
              <a:rPr lang="nl-NL" sz="1800" dirty="0">
                <a:solidFill>
                  <a:srgbClr val="FFFFFF"/>
                </a:solidFill>
              </a:rPr>
              <a:t> (wat ga je doen en hoe ga je het doen, welke methoden)</a:t>
            </a:r>
          </a:p>
          <a:p>
            <a:pPr>
              <a:buFont typeface="Wingdings" panose="05000000000000000000" pitchFamily="2" charset="2"/>
              <a:buChar char="Ø"/>
            </a:pPr>
            <a:r>
              <a:rPr lang="nl-NL" sz="1800" dirty="0">
                <a:solidFill>
                  <a:srgbClr val="FFFFFF"/>
                </a:solidFill>
              </a:rPr>
              <a:t>5. Conclusie en discussie (resultaten van je onderzoek, antwoorden op de onderzoeksvraag en deelvragen, wat klopt er van je hypothese?)</a:t>
            </a:r>
          </a:p>
          <a:p>
            <a:pPr>
              <a:buFont typeface="Wingdings" panose="05000000000000000000" pitchFamily="2" charset="2"/>
              <a:buChar char="Ø"/>
            </a:pPr>
            <a:r>
              <a:rPr lang="nl-NL" sz="1800" dirty="0">
                <a:solidFill>
                  <a:srgbClr val="FFFFFF"/>
                </a:solidFill>
              </a:rPr>
              <a:t>6. Onderzoeksplan  (hierin leg je alles vast)</a:t>
            </a:r>
          </a:p>
        </p:txBody>
      </p:sp>
    </p:spTree>
    <p:extLst>
      <p:ext uri="{BB962C8B-B14F-4D97-AF65-F5344CB8AC3E}">
        <p14:creationId xmlns:p14="http://schemas.microsoft.com/office/powerpoint/2010/main" val="340442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Stap1: onderwerp kiezen</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r>
              <a:rPr lang="nl-NL" sz="1800" dirty="0">
                <a:solidFill>
                  <a:srgbClr val="FFFFFF"/>
                </a:solidFill>
              </a:rPr>
              <a:t>Vraag van de opdrachtgever</a:t>
            </a:r>
          </a:p>
          <a:p>
            <a:pPr>
              <a:buFont typeface="Wingdings" panose="05000000000000000000" pitchFamily="2" charset="2"/>
              <a:buChar char="Ø"/>
            </a:pPr>
            <a:r>
              <a:rPr lang="nl-NL" sz="1800" dirty="0">
                <a:solidFill>
                  <a:srgbClr val="FFFFFF"/>
                </a:solidFill>
              </a:rPr>
              <a:t>Moet je je onderwerp helemaal zelf verzinnen? Dan vereist dit proces wat vooronderzoek. Door stap voor stap op zoek te gaan naar een onderwerp, weet je zeker dat je een geschikt onderwerp vindt.</a:t>
            </a:r>
          </a:p>
          <a:p>
            <a:pPr>
              <a:buFont typeface="Wingdings" panose="05000000000000000000" pitchFamily="2" charset="2"/>
              <a:buChar char="Ø"/>
            </a:pPr>
            <a:endParaRPr lang="nl-NL" sz="1800" dirty="0">
              <a:solidFill>
                <a:srgbClr val="FFFFFF"/>
              </a:solidFill>
            </a:endParaRPr>
          </a:p>
          <a:p>
            <a:pPr>
              <a:buFont typeface="Wingdings" panose="05000000000000000000" pitchFamily="2" charset="2"/>
              <a:buChar char="Ø"/>
            </a:pPr>
            <a:r>
              <a:rPr lang="nl-NL" sz="1800" dirty="0">
                <a:solidFill>
                  <a:srgbClr val="FFFFFF"/>
                </a:solidFill>
              </a:rPr>
              <a:t>Let er goed op dat je onderwerp niet alleen wordt goedgekeurd door je opdrachtgever, maar ook door de inhoudelijke begeleider van je onderwijsinstelling. Dit betekent dat je de eisen van je opleiding goed in de gaten moet houden om problemen in een later stadium te voorkomen.</a:t>
            </a:r>
          </a:p>
        </p:txBody>
      </p:sp>
    </p:spTree>
    <p:extLst>
      <p:ext uri="{BB962C8B-B14F-4D97-AF65-F5344CB8AC3E}">
        <p14:creationId xmlns:p14="http://schemas.microsoft.com/office/powerpoint/2010/main" val="1175428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 1: onderwerp kiezen: vooronderzoek</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r>
              <a:rPr lang="nl-NL" sz="1800" dirty="0">
                <a:solidFill>
                  <a:srgbClr val="FFFFFF"/>
                </a:solidFill>
              </a:rPr>
              <a:t>Je onderwerp moet aan de volgende voorwaarden voldoen:</a:t>
            </a:r>
          </a:p>
          <a:p>
            <a:pPr>
              <a:buFont typeface="Wingdings" panose="05000000000000000000" pitchFamily="2" charset="2"/>
              <a:buChar char="Ø"/>
            </a:pPr>
            <a:endParaRPr lang="nl-NL" sz="1800" dirty="0">
              <a:solidFill>
                <a:srgbClr val="FFFFFF"/>
              </a:solidFill>
            </a:endParaRPr>
          </a:p>
          <a:p>
            <a:pPr>
              <a:buFont typeface="Wingdings" panose="05000000000000000000" pitchFamily="2" charset="2"/>
              <a:buChar char="Ø"/>
            </a:pPr>
            <a:r>
              <a:rPr lang="nl-NL" sz="1800" dirty="0">
                <a:solidFill>
                  <a:srgbClr val="FFFFFF"/>
                </a:solidFill>
              </a:rPr>
              <a:t>1. interessant genoeg om in de beschikbare tijd te onderzoeken</a:t>
            </a:r>
          </a:p>
          <a:p>
            <a:pPr>
              <a:buFont typeface="Wingdings" panose="05000000000000000000" pitchFamily="2" charset="2"/>
              <a:buChar char="Ø"/>
            </a:pPr>
            <a:r>
              <a:rPr lang="nl-NL" sz="1800" dirty="0">
                <a:solidFill>
                  <a:srgbClr val="FFFFFF"/>
                </a:solidFill>
              </a:rPr>
              <a:t>2. voldoende literatuur beschikbaar</a:t>
            </a:r>
          </a:p>
          <a:p>
            <a:pPr>
              <a:buFont typeface="Wingdings" panose="05000000000000000000" pitchFamily="2" charset="2"/>
              <a:buChar char="Ø"/>
            </a:pPr>
            <a:r>
              <a:rPr lang="nl-NL" sz="1800" dirty="0">
                <a:solidFill>
                  <a:srgbClr val="FFFFFF"/>
                </a:solidFill>
              </a:rPr>
              <a:t>3. wetenschappelijk of praktisch relevant</a:t>
            </a:r>
          </a:p>
          <a:p>
            <a:pPr>
              <a:buFont typeface="Wingdings" panose="05000000000000000000" pitchFamily="2" charset="2"/>
              <a:buChar char="Ø"/>
            </a:pPr>
            <a:r>
              <a:rPr lang="nl-NL" sz="1800" dirty="0">
                <a:solidFill>
                  <a:srgbClr val="FFFFFF"/>
                </a:solidFill>
              </a:rPr>
              <a:t>4. voldoende afgebakend</a:t>
            </a:r>
          </a:p>
          <a:p>
            <a:pPr>
              <a:buFont typeface="Wingdings" panose="05000000000000000000" pitchFamily="2" charset="2"/>
              <a:buChar char="Ø"/>
            </a:pPr>
            <a:r>
              <a:rPr lang="nl-NL" sz="1800" dirty="0">
                <a:solidFill>
                  <a:srgbClr val="FFFFFF"/>
                </a:solidFill>
              </a:rPr>
              <a:t>5. te onderzoeken met beschikbare onderzoeksmethoden</a:t>
            </a:r>
          </a:p>
        </p:txBody>
      </p:sp>
    </p:spTree>
    <p:extLst>
      <p:ext uri="{BB962C8B-B14F-4D97-AF65-F5344CB8AC3E}">
        <p14:creationId xmlns:p14="http://schemas.microsoft.com/office/powerpoint/2010/main" val="1906957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 2: Onderzoeksvraag</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endParaRPr lang="nl-NL" sz="1800" dirty="0">
              <a:solidFill>
                <a:srgbClr val="FFFFFF"/>
              </a:solidFill>
            </a:endParaRPr>
          </a:p>
          <a:p>
            <a:pPr marL="342900" indent="-342900">
              <a:buAutoNum type="arabicPeriod"/>
            </a:pPr>
            <a:r>
              <a:rPr lang="nl-NL" sz="1800" dirty="0">
                <a:solidFill>
                  <a:srgbClr val="FFFFFF"/>
                </a:solidFill>
              </a:rPr>
              <a:t>1. Vragende vorm (hoe, wat,…)</a:t>
            </a:r>
          </a:p>
          <a:p>
            <a:pPr marL="342900" indent="-342900">
              <a:buAutoNum type="arabicPeriod"/>
            </a:pPr>
            <a:r>
              <a:rPr lang="nl-NL" sz="1800" dirty="0">
                <a:solidFill>
                  <a:srgbClr val="FFFFFF"/>
                </a:solidFill>
              </a:rPr>
              <a:t>2. Complexe vraag (niet direct op te lossen)</a:t>
            </a:r>
          </a:p>
          <a:p>
            <a:pPr marL="342900" indent="-342900">
              <a:buAutoNum type="arabicPeriod"/>
            </a:pPr>
            <a:r>
              <a:rPr lang="nl-NL" sz="1800" dirty="0">
                <a:solidFill>
                  <a:srgbClr val="FFFFFF"/>
                </a:solidFill>
              </a:rPr>
              <a:t>3. Het moet te onderzoeken zijn (haalbaarheid)</a:t>
            </a:r>
          </a:p>
          <a:p>
            <a:pPr marL="342900" indent="-342900">
              <a:buAutoNum type="arabicPeriod"/>
            </a:pPr>
            <a:r>
              <a:rPr lang="nl-NL" sz="1800" dirty="0">
                <a:solidFill>
                  <a:srgbClr val="FFFFFF"/>
                </a:solidFill>
              </a:rPr>
              <a:t>4. Het onderzoeksdoel moet duidelijk zijn (waar ben je naar op zoek?)</a:t>
            </a:r>
          </a:p>
          <a:p>
            <a:pPr>
              <a:buFont typeface="Wingdings" panose="05000000000000000000" pitchFamily="2" charset="2"/>
              <a:buChar char="Ø"/>
            </a:pPr>
            <a:endParaRPr lang="nl-NL" sz="1800" dirty="0">
              <a:solidFill>
                <a:srgbClr val="FFFFFF"/>
              </a:solidFill>
            </a:endParaRPr>
          </a:p>
          <a:p>
            <a:pPr>
              <a:buFont typeface="Wingdings" panose="05000000000000000000" pitchFamily="2" charset="2"/>
              <a:buChar char="Ø"/>
            </a:pPr>
            <a:r>
              <a:rPr lang="nl-NL" sz="1800" dirty="0">
                <a:solidFill>
                  <a:srgbClr val="FFFFFF"/>
                </a:solidFill>
              </a:rPr>
              <a:t>Om antwoord te kunnen geven op je hoofdvraag, splits je de hoofdvraag op in deelvragen. Alle antwoorden op de deelvragen dragen bij aan het antwoord op de hoofdvraag.</a:t>
            </a:r>
          </a:p>
        </p:txBody>
      </p:sp>
    </p:spTree>
    <p:extLst>
      <p:ext uri="{BB962C8B-B14F-4D97-AF65-F5344CB8AC3E}">
        <p14:creationId xmlns:p14="http://schemas.microsoft.com/office/powerpoint/2010/main" val="165232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 3: hypothese (verwachting van de uitkomst)</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r>
              <a:rPr lang="nl-NL" sz="1800" dirty="0">
                <a:solidFill>
                  <a:srgbClr val="FFFFFF"/>
                </a:solidFill>
              </a:rPr>
              <a:t>De hypothese is een verwachting van het resultaat van je onderzoek.</a:t>
            </a:r>
          </a:p>
          <a:p>
            <a:pPr>
              <a:buFont typeface="Wingdings" panose="05000000000000000000" pitchFamily="2" charset="2"/>
              <a:buChar char="Ø"/>
            </a:pPr>
            <a:endParaRPr lang="nl-NL" sz="1800" dirty="0">
              <a:solidFill>
                <a:srgbClr val="FFFFFF"/>
              </a:solidFill>
            </a:endParaRPr>
          </a:p>
          <a:p>
            <a:pPr>
              <a:buFont typeface="Wingdings" panose="05000000000000000000" pitchFamily="2" charset="2"/>
              <a:buChar char="Ø"/>
            </a:pPr>
            <a:r>
              <a:rPr lang="nl-NL" sz="1800" dirty="0">
                <a:solidFill>
                  <a:srgbClr val="FFFFFF"/>
                </a:solidFill>
              </a:rPr>
              <a:t>1. Hypothese is een stelling</a:t>
            </a:r>
          </a:p>
          <a:p>
            <a:pPr>
              <a:buFont typeface="Wingdings" panose="05000000000000000000" pitchFamily="2" charset="2"/>
              <a:buChar char="Ø"/>
            </a:pPr>
            <a:r>
              <a:rPr lang="nl-NL" sz="1800" dirty="0">
                <a:solidFill>
                  <a:srgbClr val="FFFFFF"/>
                </a:solidFill>
              </a:rPr>
              <a:t>2. Bevat duidelijk over welk experiment het gaat</a:t>
            </a:r>
          </a:p>
          <a:p>
            <a:pPr>
              <a:buFont typeface="Wingdings" panose="05000000000000000000" pitchFamily="2" charset="2"/>
              <a:buChar char="Ø"/>
            </a:pPr>
            <a:r>
              <a:rPr lang="nl-NL" sz="1800" dirty="0">
                <a:solidFill>
                  <a:srgbClr val="FFFFFF"/>
                </a:solidFill>
              </a:rPr>
              <a:t>3. Er wordt niets uitgelegd</a:t>
            </a:r>
          </a:p>
          <a:p>
            <a:pPr>
              <a:buFont typeface="Wingdings" panose="05000000000000000000" pitchFamily="2" charset="2"/>
              <a:buChar char="Ø"/>
            </a:pPr>
            <a:endParaRPr lang="nl-NL" sz="1800" dirty="0">
              <a:solidFill>
                <a:srgbClr val="FFFFFF"/>
              </a:solidFill>
            </a:endParaRPr>
          </a:p>
        </p:txBody>
      </p:sp>
    </p:spTree>
    <p:extLst>
      <p:ext uri="{BB962C8B-B14F-4D97-AF65-F5344CB8AC3E}">
        <p14:creationId xmlns:p14="http://schemas.microsoft.com/office/powerpoint/2010/main" val="2497595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4">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Filmpje: checklist voor een goede onderzoeksvraag en hypothese</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endParaRPr lang="nl-NL" sz="1800" dirty="0">
              <a:solidFill>
                <a:srgbClr val="FFFFFF"/>
              </a:solidFill>
            </a:endParaRPr>
          </a:p>
        </p:txBody>
      </p:sp>
      <p:pic>
        <p:nvPicPr>
          <p:cNvPr id="4" name="Onlinemedia 3" title="Checklist onderzoeksvraag en hypothese.mp4">
            <a:hlinkClick r:id="" action="ppaction://media"/>
            <a:extLst>
              <a:ext uri="{FF2B5EF4-FFF2-40B4-BE49-F238E27FC236}">
                <a16:creationId xmlns:a16="http://schemas.microsoft.com/office/drawing/2014/main" id="{B4A5AC82-CFCB-458F-6A26-07677FB14A66}"/>
              </a:ext>
            </a:extLst>
          </p:cNvPr>
          <p:cNvPicPr>
            <a:picLocks noRot="1" noChangeAspect="1"/>
          </p:cNvPicPr>
          <p:nvPr>
            <a:videoFile r:link="rId1"/>
          </p:nvPr>
        </p:nvPicPr>
        <p:blipFill>
          <a:blip r:embed="rId5"/>
          <a:stretch>
            <a:fillRect/>
          </a:stretch>
        </p:blipFill>
        <p:spPr>
          <a:xfrm>
            <a:off x="2979088" y="2155872"/>
            <a:ext cx="5962949" cy="4472212"/>
          </a:xfrm>
          <a:prstGeom prst="rect">
            <a:avLst/>
          </a:prstGeom>
        </p:spPr>
      </p:pic>
    </p:spTree>
    <p:extLst>
      <p:ext uri="{BB962C8B-B14F-4D97-AF65-F5344CB8AC3E}">
        <p14:creationId xmlns:p14="http://schemas.microsoft.com/office/powerpoint/2010/main" val="397135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1DA57B7B-30D9-4515-9542-FFA699A3C8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grpSp>
        <p:nvGrpSpPr>
          <p:cNvPr id="12" name="Group 11">
            <a:extLst>
              <a:ext uri="{FF2B5EF4-FFF2-40B4-BE49-F238E27FC236}">
                <a16:creationId xmlns:a16="http://schemas.microsoft.com/office/drawing/2014/main" id="{DB2F975E-DA49-4702-8C47-1C492A7A84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4881" y="0"/>
            <a:ext cx="7724071" cy="6858000"/>
            <a:chOff x="4464881" y="0"/>
            <a:chExt cx="7724071" cy="6858000"/>
          </a:xfrm>
        </p:grpSpPr>
        <p:pic>
          <p:nvPicPr>
            <p:cNvPr id="13" name="Picture 12">
              <a:extLst>
                <a:ext uri="{FF2B5EF4-FFF2-40B4-BE49-F238E27FC236}">
                  <a16:creationId xmlns:a16="http://schemas.microsoft.com/office/drawing/2014/main" id="{9BB1C3C0-F046-4A8E-B762-5D60202A6BB5}"/>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7073255" y="0"/>
              <a:ext cx="5115697" cy="6858000"/>
            </a:xfrm>
            <a:prstGeom prst="rect">
              <a:avLst/>
            </a:prstGeom>
          </p:spPr>
        </p:pic>
        <p:pic>
          <p:nvPicPr>
            <p:cNvPr id="14" name="Picture 13">
              <a:extLst>
                <a:ext uri="{FF2B5EF4-FFF2-40B4-BE49-F238E27FC236}">
                  <a16:creationId xmlns:a16="http://schemas.microsoft.com/office/drawing/2014/main" id="{CC2C50DE-161C-4D3A-8A43-4DFCF8C6415D}"/>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alphaModFix amt="7000"/>
              <a:extLst>
                <a:ext uri="{28A0092B-C50C-407E-A947-70E740481C1C}">
                  <a14:useLocalDpi xmlns:a14="http://schemas.microsoft.com/office/drawing/2010/main" val="0"/>
                </a:ext>
              </a:extLst>
            </a:blip>
            <a:stretch>
              <a:fillRect/>
            </a:stretch>
          </p:blipFill>
          <p:spPr>
            <a:xfrm rot="16200000">
              <a:off x="5412135" y="-947254"/>
              <a:ext cx="5562598" cy="7457106"/>
            </a:xfrm>
            <a:prstGeom prst="rect">
              <a:avLst/>
            </a:prstGeom>
            <a:effectLst>
              <a:softEdge rad="0"/>
            </a:effectLst>
          </p:spPr>
        </p:pic>
      </p:grpSp>
      <p:sp>
        <p:nvSpPr>
          <p:cNvPr id="2" name="Titel 1">
            <a:extLst>
              <a:ext uri="{FF2B5EF4-FFF2-40B4-BE49-F238E27FC236}">
                <a16:creationId xmlns:a16="http://schemas.microsoft.com/office/drawing/2014/main" id="{9A426F78-B002-2911-C91A-18DD7C43D6A2}"/>
              </a:ext>
            </a:extLst>
          </p:cNvPr>
          <p:cNvSpPr>
            <a:spLocks noGrp="1"/>
          </p:cNvSpPr>
          <p:nvPr>
            <p:ph type="title"/>
          </p:nvPr>
        </p:nvSpPr>
        <p:spPr>
          <a:xfrm>
            <a:off x="1563625" y="559813"/>
            <a:ext cx="9067799" cy="1664573"/>
          </a:xfrm>
        </p:spPr>
        <p:txBody>
          <a:bodyPr>
            <a:normAutofit/>
          </a:bodyPr>
          <a:lstStyle/>
          <a:p>
            <a:pPr algn="ctr"/>
            <a:r>
              <a:rPr lang="nl-NL" dirty="0">
                <a:solidFill>
                  <a:srgbClr val="FFFFFF"/>
                </a:solidFill>
              </a:rPr>
              <a:t>Stap 4: </a:t>
            </a:r>
            <a:r>
              <a:rPr lang="nl-NL" dirty="0" err="1">
                <a:solidFill>
                  <a:srgbClr val="FFFFFF"/>
                </a:solidFill>
              </a:rPr>
              <a:t>Onderzoeksaanpak</a:t>
            </a:r>
            <a:r>
              <a:rPr lang="nl-NL" dirty="0">
                <a:solidFill>
                  <a:srgbClr val="FFFFFF"/>
                </a:solidFill>
              </a:rPr>
              <a:t> (wat ga je doen)</a:t>
            </a:r>
          </a:p>
        </p:txBody>
      </p:sp>
      <p:sp>
        <p:nvSpPr>
          <p:cNvPr id="3" name="Tijdelijke aanduiding voor inhoud 2">
            <a:extLst>
              <a:ext uri="{FF2B5EF4-FFF2-40B4-BE49-F238E27FC236}">
                <a16:creationId xmlns:a16="http://schemas.microsoft.com/office/drawing/2014/main" id="{7220E199-98F8-4C5B-8D08-76D7E9B12CFA}"/>
              </a:ext>
            </a:extLst>
          </p:cNvPr>
          <p:cNvSpPr>
            <a:spLocks noGrp="1"/>
          </p:cNvSpPr>
          <p:nvPr>
            <p:ph idx="1"/>
          </p:nvPr>
        </p:nvSpPr>
        <p:spPr>
          <a:xfrm>
            <a:off x="1563917" y="2384474"/>
            <a:ext cx="9067215" cy="3728613"/>
          </a:xfrm>
        </p:spPr>
        <p:txBody>
          <a:bodyPr>
            <a:normAutofit/>
          </a:bodyPr>
          <a:lstStyle/>
          <a:p>
            <a:pPr>
              <a:buFont typeface="Wingdings" panose="05000000000000000000" pitchFamily="2" charset="2"/>
              <a:buChar char="Ø"/>
            </a:pPr>
            <a:r>
              <a:rPr lang="nl-NL" sz="1800" dirty="0">
                <a:solidFill>
                  <a:srgbClr val="FFFFFF"/>
                </a:solidFill>
              </a:rPr>
              <a:t>Als je weet welke vraag je wilt beantwoorden met je onderzoek, kun je bepalen hoe je dat gaat doen.</a:t>
            </a:r>
          </a:p>
          <a:p>
            <a:pPr>
              <a:buFont typeface="Wingdings" panose="05000000000000000000" pitchFamily="2" charset="2"/>
              <a:buChar char="Ø"/>
            </a:pPr>
            <a:r>
              <a:rPr lang="nl-NL" sz="1800" dirty="0">
                <a:solidFill>
                  <a:srgbClr val="FFFFFF"/>
                </a:solidFill>
              </a:rPr>
              <a:t> Hoe kom je aan je informatie, wie of wat ga je bevragen of onderzoeken, en welke onderzoeksmethoden ga je gebruiken?</a:t>
            </a:r>
          </a:p>
        </p:txBody>
      </p:sp>
    </p:spTree>
    <p:extLst>
      <p:ext uri="{BB962C8B-B14F-4D97-AF65-F5344CB8AC3E}">
        <p14:creationId xmlns:p14="http://schemas.microsoft.com/office/powerpoint/2010/main" val="3700459936"/>
      </p:ext>
    </p:extLst>
  </p:cSld>
  <p:clrMapOvr>
    <a:masterClrMapping/>
  </p:clrMapOvr>
</p:sld>
</file>

<file path=ppt/theme/theme1.xml><?xml version="1.0" encoding="utf-8"?>
<a:theme xmlns:a="http://schemas.openxmlformats.org/drawingml/2006/main" name="DappledVTI">
  <a:themeElements>
    <a:clrScheme name="Custom 81">
      <a:dk1>
        <a:sysClr val="windowText" lastClr="000000"/>
      </a:dk1>
      <a:lt1>
        <a:sysClr val="window" lastClr="FFFFFF"/>
      </a:lt1>
      <a:dk2>
        <a:srgbClr val="21363B"/>
      </a:dk2>
      <a:lt2>
        <a:srgbClr val="F4F2F0"/>
      </a:lt2>
      <a:accent1>
        <a:srgbClr val="758468"/>
      </a:accent1>
      <a:accent2>
        <a:srgbClr val="B5A7AC"/>
      </a:accent2>
      <a:accent3>
        <a:srgbClr val="CC9C6F"/>
      </a:accent3>
      <a:accent4>
        <a:srgbClr val="767640"/>
      </a:accent4>
      <a:accent5>
        <a:srgbClr val="A5B295"/>
      </a:accent5>
      <a:accent6>
        <a:srgbClr val="C19DA7"/>
      </a:accent6>
      <a:hlink>
        <a:srgbClr val="D13D6E"/>
      </a:hlink>
      <a:folHlink>
        <a:srgbClr val="6C9D92"/>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docProps/app.xml><?xml version="1.0" encoding="utf-8"?>
<Properties xmlns="http://schemas.openxmlformats.org/officeDocument/2006/extended-properties" xmlns:vt="http://schemas.openxmlformats.org/officeDocument/2006/docPropsVTypes">
  <Template/>
  <TotalTime>160</TotalTime>
  <Words>544</Words>
  <Application>Microsoft Office PowerPoint</Application>
  <PresentationFormat>Breedbeeld</PresentationFormat>
  <Paragraphs>53</Paragraphs>
  <Slides>12</Slides>
  <Notes>0</Notes>
  <HiddenSlides>0</HiddenSlides>
  <MMClips>2</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Arial</vt:lpstr>
      <vt:lpstr>Avenir Next LT Pro</vt:lpstr>
      <vt:lpstr>AvenirNext LT Pro Medium</vt:lpstr>
      <vt:lpstr>Sabon Next LT</vt:lpstr>
      <vt:lpstr>Wingdings</vt:lpstr>
      <vt:lpstr>DappledVTI</vt:lpstr>
      <vt:lpstr>Hoe pak je een onderzoek aan?</vt:lpstr>
      <vt:lpstr>Planning van je onderzoek</vt:lpstr>
      <vt:lpstr>Zes stappen van je onderzoeksaanpak</vt:lpstr>
      <vt:lpstr>Stap1: onderwerp kiezen</vt:lpstr>
      <vt:lpstr>Stap 1: onderwerp kiezen: vooronderzoek</vt:lpstr>
      <vt:lpstr>Stap 2: Onderzoeksvraag</vt:lpstr>
      <vt:lpstr>Stap 3: hypothese (verwachting van de uitkomst)</vt:lpstr>
      <vt:lpstr>Filmpje: checklist voor een goede onderzoeksvraag en hypothese</vt:lpstr>
      <vt:lpstr>Stap 4: Onderzoeksaanpak (wat ga je doen)</vt:lpstr>
      <vt:lpstr>Stap 4: Filmpje onderzoeksaanpak </vt:lpstr>
      <vt:lpstr>Stap 5: Conclusie en discussie</vt:lpstr>
      <vt:lpstr>Stap 6: Onderzoeksplan (opbouw)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pak je een onderzoek aan?</dc:title>
  <dc:creator>Emil van der Weijden</dc:creator>
  <cp:lastModifiedBy>Emil van der Weijden</cp:lastModifiedBy>
  <cp:revision>1</cp:revision>
  <dcterms:created xsi:type="dcterms:W3CDTF">2022-10-12T08:35:44Z</dcterms:created>
  <dcterms:modified xsi:type="dcterms:W3CDTF">2022-10-12T11:16:20Z</dcterms:modified>
</cp:coreProperties>
</file>